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B8E131B-55B9-40F3-9D36-BD7F5ABF1C39}" type="datetimeFigureOut">
              <a:rPr lang="en-US" smtClean="0"/>
              <a:t>3/22/2018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62FB4A-5093-43C3-8367-2B0ED9DCA2A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7493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8E131B-55B9-40F3-9D36-BD7F5ABF1C39}" type="datetimeFigureOut">
              <a:rPr lang="en-US" smtClean="0"/>
              <a:t>3/22/2018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62FB4A-5093-43C3-8367-2B0ED9DCA2AF}" type="slidenum">
              <a:rPr lang="en-US" smtClean="0"/>
              <a:t>‹#›</a:t>
            </a:fld>
            <a:endParaRPr lang="en-US"/>
          </a:p>
        </p:txBody>
      </p:sp>
    </p:spTree>
    <p:extLst>
      <p:ext uri="{BB962C8B-B14F-4D97-AF65-F5344CB8AC3E}">
        <p14:creationId xmlns:p14="http://schemas.microsoft.com/office/powerpoint/2010/main" val="2941895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8E131B-55B9-40F3-9D36-BD7F5ABF1C39}" type="datetimeFigureOut">
              <a:rPr lang="en-US" smtClean="0"/>
              <a:t>3/22/2018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62FB4A-5093-43C3-8367-2B0ED9DCA2AF}" type="slidenum">
              <a:rPr lang="en-US" smtClean="0"/>
              <a:t>‹#›</a:t>
            </a:fld>
            <a:endParaRPr lang="en-US"/>
          </a:p>
        </p:txBody>
      </p:sp>
    </p:spTree>
    <p:extLst>
      <p:ext uri="{BB962C8B-B14F-4D97-AF65-F5344CB8AC3E}">
        <p14:creationId xmlns:p14="http://schemas.microsoft.com/office/powerpoint/2010/main" val="842638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8E131B-55B9-40F3-9D36-BD7F5ABF1C39}" type="datetimeFigureOut">
              <a:rPr lang="en-US" smtClean="0"/>
              <a:t>3/22/2018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62FB4A-5093-43C3-8367-2B0ED9DCA2AF}" type="slidenum">
              <a:rPr lang="en-US" smtClean="0"/>
              <a:t>‹#›</a:t>
            </a:fld>
            <a:endParaRPr lang="en-US"/>
          </a:p>
        </p:txBody>
      </p:sp>
    </p:spTree>
    <p:extLst>
      <p:ext uri="{BB962C8B-B14F-4D97-AF65-F5344CB8AC3E}">
        <p14:creationId xmlns:p14="http://schemas.microsoft.com/office/powerpoint/2010/main" val="1254616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8E131B-55B9-40F3-9D36-BD7F5ABF1C39}" type="datetimeFigureOut">
              <a:rPr lang="en-US" smtClean="0"/>
              <a:t>3/22/2018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62FB4A-5093-43C3-8367-2B0ED9DCA2A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0254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8E131B-55B9-40F3-9D36-BD7F5ABF1C39}" type="datetimeFigureOut">
              <a:rPr lang="en-US" smtClean="0"/>
              <a:t>3/22/2018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62FB4A-5093-43C3-8367-2B0ED9DCA2AF}" type="slidenum">
              <a:rPr lang="en-US" smtClean="0"/>
              <a:t>‹#›</a:t>
            </a:fld>
            <a:endParaRPr lang="en-US"/>
          </a:p>
        </p:txBody>
      </p:sp>
    </p:spTree>
    <p:extLst>
      <p:ext uri="{BB962C8B-B14F-4D97-AF65-F5344CB8AC3E}">
        <p14:creationId xmlns:p14="http://schemas.microsoft.com/office/powerpoint/2010/main" val="2313216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B8E131B-55B9-40F3-9D36-BD7F5ABF1C39}" type="datetimeFigureOut">
              <a:rPr lang="en-US" smtClean="0"/>
              <a:t>3/22/2018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62FB4A-5093-43C3-8367-2B0ED9DCA2AF}" type="slidenum">
              <a:rPr lang="en-US" smtClean="0"/>
              <a:t>‹#›</a:t>
            </a:fld>
            <a:endParaRPr lang="en-US"/>
          </a:p>
        </p:txBody>
      </p:sp>
    </p:spTree>
    <p:extLst>
      <p:ext uri="{BB962C8B-B14F-4D97-AF65-F5344CB8AC3E}">
        <p14:creationId xmlns:p14="http://schemas.microsoft.com/office/powerpoint/2010/main" val="1981662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B8E131B-55B9-40F3-9D36-BD7F5ABF1C39}" type="datetimeFigureOut">
              <a:rPr lang="en-US" smtClean="0"/>
              <a:t>3/22/2018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62FB4A-5093-43C3-8367-2B0ED9DCA2AF}" type="slidenum">
              <a:rPr lang="en-US" smtClean="0"/>
              <a:t>‹#›</a:t>
            </a:fld>
            <a:endParaRPr lang="en-US"/>
          </a:p>
        </p:txBody>
      </p:sp>
    </p:spTree>
    <p:extLst>
      <p:ext uri="{BB962C8B-B14F-4D97-AF65-F5344CB8AC3E}">
        <p14:creationId xmlns:p14="http://schemas.microsoft.com/office/powerpoint/2010/main" val="1978445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B8E131B-55B9-40F3-9D36-BD7F5ABF1C39}" type="datetimeFigureOut">
              <a:rPr lang="en-US" smtClean="0"/>
              <a:t>3/22/2018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4262FB4A-5093-43C3-8367-2B0ED9DCA2AF}" type="slidenum">
              <a:rPr lang="en-US" smtClean="0"/>
              <a:t>‹#›</a:t>
            </a:fld>
            <a:endParaRPr lang="en-US"/>
          </a:p>
        </p:txBody>
      </p:sp>
    </p:spTree>
    <p:extLst>
      <p:ext uri="{BB962C8B-B14F-4D97-AF65-F5344CB8AC3E}">
        <p14:creationId xmlns:p14="http://schemas.microsoft.com/office/powerpoint/2010/main" val="2538857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B8E131B-55B9-40F3-9D36-BD7F5ABF1C39}" type="datetimeFigureOut">
              <a:rPr lang="en-US" smtClean="0"/>
              <a:t>3/22/2018</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262FB4A-5093-43C3-8367-2B0ED9DCA2AF}" type="slidenum">
              <a:rPr lang="en-US" smtClean="0"/>
              <a:t>‹#›</a:t>
            </a:fld>
            <a:endParaRPr lang="en-US"/>
          </a:p>
        </p:txBody>
      </p:sp>
    </p:spTree>
    <p:extLst>
      <p:ext uri="{BB962C8B-B14F-4D97-AF65-F5344CB8AC3E}">
        <p14:creationId xmlns:p14="http://schemas.microsoft.com/office/powerpoint/2010/main" val="3315949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8E131B-55B9-40F3-9D36-BD7F5ABF1C39}" type="datetimeFigureOut">
              <a:rPr lang="en-US" smtClean="0"/>
              <a:t>3/22/2018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62FB4A-5093-43C3-8367-2B0ED9DCA2AF}" type="slidenum">
              <a:rPr lang="en-US" smtClean="0"/>
              <a:t>‹#›</a:t>
            </a:fld>
            <a:endParaRPr lang="en-US"/>
          </a:p>
        </p:txBody>
      </p:sp>
    </p:spTree>
    <p:extLst>
      <p:ext uri="{BB962C8B-B14F-4D97-AF65-F5344CB8AC3E}">
        <p14:creationId xmlns:p14="http://schemas.microsoft.com/office/powerpoint/2010/main" val="3168025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B8E131B-55B9-40F3-9D36-BD7F5ABF1C39}" type="datetimeFigureOut">
              <a:rPr lang="en-US" smtClean="0"/>
              <a:t>3/22/2018</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262FB4A-5093-43C3-8367-2B0ED9DCA2AF}"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2473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Final Documentary Response</a:t>
            </a:r>
            <a:endParaRPr lang="en-US" dirty="0"/>
          </a:p>
        </p:txBody>
      </p:sp>
      <p:sp>
        <p:nvSpPr>
          <p:cNvPr id="3" name="Subtitle 2"/>
          <p:cNvSpPr>
            <a:spLocks noGrp="1"/>
          </p:cNvSpPr>
          <p:nvPr>
            <p:ph type="subTitle" idx="1"/>
          </p:nvPr>
        </p:nvSpPr>
        <p:spPr/>
        <p:txBody>
          <a:bodyPr/>
          <a:lstStyle/>
          <a:p>
            <a:r>
              <a:rPr lang="en-US" dirty="0" smtClean="0"/>
              <a:t>Log </a:t>
            </a:r>
            <a:r>
              <a:rPr lang="en-US" dirty="0" err="1" smtClean="0"/>
              <a:t>PRompts</a:t>
            </a:r>
            <a:endParaRPr lang="en-US" dirty="0"/>
          </a:p>
        </p:txBody>
      </p:sp>
    </p:spTree>
    <p:extLst>
      <p:ext uri="{BB962C8B-B14F-4D97-AF65-F5344CB8AC3E}">
        <p14:creationId xmlns:p14="http://schemas.microsoft.com/office/powerpoint/2010/main" val="3440732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7918" y="134471"/>
            <a:ext cx="11819964" cy="6678751"/>
          </a:xfrm>
          <a:prstGeom prst="rect">
            <a:avLst/>
          </a:prstGeom>
          <a:noFill/>
        </p:spPr>
        <p:txBody>
          <a:bodyPr wrap="square" rtlCol="0">
            <a:spAutoFit/>
          </a:bodyPr>
          <a:lstStyle/>
          <a:p>
            <a:pPr algn="ctr"/>
            <a:r>
              <a:rPr lang="en-US" sz="2800" b="1" dirty="0"/>
              <a:t>OVERALL</a:t>
            </a:r>
            <a:r>
              <a:rPr lang="en-US" sz="2800" dirty="0"/>
              <a:t>:  </a:t>
            </a:r>
            <a:r>
              <a:rPr lang="en-US" sz="2800" b="1" dirty="0"/>
              <a:t>Answer </a:t>
            </a:r>
            <a:r>
              <a:rPr lang="en-US" sz="2800" b="1" dirty="0" smtClean="0"/>
              <a:t>BOTH</a:t>
            </a:r>
          </a:p>
          <a:p>
            <a:pPr marL="514350" lvl="0" indent="-514350">
              <a:buAutoNum type="arabicPeriod"/>
            </a:pPr>
            <a:r>
              <a:rPr lang="en-US" sz="2800" dirty="0" smtClean="0"/>
              <a:t>What </a:t>
            </a:r>
            <a:r>
              <a:rPr lang="en-US" sz="2800" dirty="0"/>
              <a:t>was your favorite </a:t>
            </a:r>
            <a:r>
              <a:rPr lang="en-US" sz="2800" dirty="0" smtClean="0"/>
              <a:t>documentary (clip)?  </a:t>
            </a:r>
            <a:r>
              <a:rPr lang="en-US" sz="2800" dirty="0"/>
              <a:t>Why?  What did you like/dislike about it</a:t>
            </a:r>
            <a:r>
              <a:rPr lang="en-US" sz="2800" dirty="0" smtClean="0"/>
              <a:t>?</a:t>
            </a:r>
          </a:p>
          <a:p>
            <a:pPr marL="514350" lvl="0" indent="-514350">
              <a:buAutoNum type="arabicPeriod"/>
            </a:pPr>
            <a:endParaRPr lang="en-US" sz="2800" dirty="0" smtClean="0"/>
          </a:p>
          <a:p>
            <a:pPr marL="349250" lvl="0" indent="-349250"/>
            <a:r>
              <a:rPr lang="en-US" sz="2800" dirty="0" smtClean="0"/>
              <a:t>2. </a:t>
            </a:r>
            <a:r>
              <a:rPr lang="en-US" sz="2800" dirty="0"/>
              <a:t>Choose any scene from any doc that we viewed in class and explain how that one scene would be different if handled by another of the doc directors explored in class.  How would the difference affect the movie</a:t>
            </a:r>
            <a:r>
              <a:rPr lang="en-US" sz="2800" dirty="0" smtClean="0"/>
              <a:t>?  Be specific in terms of visual effects, music, text track/graphics, tone, ethics, etc.</a:t>
            </a:r>
            <a:endParaRPr lang="en-US" sz="2800" dirty="0"/>
          </a:p>
          <a:p>
            <a:pPr marL="349250" indent="-349250"/>
            <a:r>
              <a:rPr lang="en-US" sz="2800" dirty="0" smtClean="0"/>
              <a:t>	Film and Director:</a:t>
            </a:r>
            <a:endParaRPr lang="en-US" sz="2800" dirty="0"/>
          </a:p>
          <a:p>
            <a:pPr marL="860425" indent="-511175">
              <a:buFont typeface="Wingdings" panose="05000000000000000000" pitchFamily="2" charset="2"/>
              <a:buChar char="q"/>
            </a:pPr>
            <a:r>
              <a:rPr lang="en-US" sz="2800" i="1" dirty="0" smtClean="0"/>
              <a:t>Autism is a World </a:t>
            </a:r>
            <a:r>
              <a:rPr lang="en-US" sz="2800" dirty="0" smtClean="0"/>
              <a:t>(</a:t>
            </a:r>
            <a:r>
              <a:rPr lang="en-US" sz="2800" dirty="0" err="1" smtClean="0"/>
              <a:t>Gerardine</a:t>
            </a:r>
            <a:r>
              <a:rPr lang="en-US" sz="2800" dirty="0" smtClean="0"/>
              <a:t> Wurzburg)</a:t>
            </a:r>
          </a:p>
          <a:p>
            <a:pPr marL="860425" indent="-511175">
              <a:buFont typeface="Wingdings" panose="05000000000000000000" pitchFamily="2" charset="2"/>
              <a:buChar char="q"/>
            </a:pPr>
            <a:r>
              <a:rPr lang="en-US" sz="2800" i="1" dirty="0" smtClean="0"/>
              <a:t>Supersize Me </a:t>
            </a:r>
            <a:r>
              <a:rPr lang="en-US" sz="2800" dirty="0" smtClean="0"/>
              <a:t>and </a:t>
            </a:r>
            <a:r>
              <a:rPr lang="en-US" sz="2800" i="1" dirty="0" smtClean="0"/>
              <a:t>The Greatest Movie Ever Sold </a:t>
            </a:r>
            <a:r>
              <a:rPr lang="en-US" sz="2800" dirty="0" smtClean="0"/>
              <a:t>(</a:t>
            </a:r>
            <a:r>
              <a:rPr lang="en-US" sz="2800" dirty="0" smtClean="0"/>
              <a:t>Morgan Spurlock) </a:t>
            </a:r>
            <a:endParaRPr lang="en-US" sz="2800" dirty="0"/>
          </a:p>
          <a:p>
            <a:pPr marL="860425" indent="-511175">
              <a:buFont typeface="Wingdings" panose="05000000000000000000" pitchFamily="2" charset="2"/>
              <a:buChar char="q"/>
            </a:pPr>
            <a:r>
              <a:rPr lang="en-US" sz="2800" i="1" dirty="0" smtClean="0"/>
              <a:t>Tupac</a:t>
            </a:r>
            <a:r>
              <a:rPr lang="en-US" sz="2800" i="1" dirty="0"/>
              <a:t>:  </a:t>
            </a:r>
            <a:r>
              <a:rPr lang="en-US" sz="2800" i="1" dirty="0" smtClean="0"/>
              <a:t>Resurrection</a:t>
            </a:r>
            <a:r>
              <a:rPr lang="en-US" sz="2800" i="1" dirty="0"/>
              <a:t> </a:t>
            </a:r>
            <a:r>
              <a:rPr lang="en-US" sz="2800" dirty="0" smtClean="0"/>
              <a:t>(</a:t>
            </a:r>
            <a:r>
              <a:rPr lang="en-US" sz="2800" dirty="0" smtClean="0"/>
              <a:t>Lauren </a:t>
            </a:r>
            <a:r>
              <a:rPr lang="en-US" sz="2800" dirty="0" err="1" smtClean="0"/>
              <a:t>Lazin</a:t>
            </a:r>
            <a:r>
              <a:rPr lang="en-US" sz="2800" dirty="0"/>
              <a:t>)</a:t>
            </a:r>
            <a:endParaRPr lang="en-US" sz="2800" dirty="0" smtClean="0"/>
          </a:p>
          <a:p>
            <a:pPr marL="860425" indent="-511175">
              <a:buFont typeface="Wingdings" panose="05000000000000000000" pitchFamily="2" charset="2"/>
              <a:buChar char="q"/>
            </a:pPr>
            <a:r>
              <a:rPr lang="en-US" sz="2800" i="1" dirty="0" smtClean="0"/>
              <a:t>Hoop Dreams </a:t>
            </a:r>
            <a:r>
              <a:rPr lang="en-US" sz="2800" dirty="0" smtClean="0"/>
              <a:t>(Steve James)</a:t>
            </a:r>
          </a:p>
          <a:p>
            <a:pPr marL="860425" indent="-511175">
              <a:buFont typeface="Wingdings" panose="05000000000000000000" pitchFamily="2" charset="2"/>
              <a:buChar char="q"/>
            </a:pPr>
            <a:r>
              <a:rPr lang="en-US" sz="2800" i="1" dirty="0" smtClean="0"/>
              <a:t>The Cove </a:t>
            </a:r>
            <a:r>
              <a:rPr lang="en-US" sz="2800" dirty="0" smtClean="0"/>
              <a:t>(Loue </a:t>
            </a:r>
            <a:r>
              <a:rPr lang="en-US" sz="2800" dirty="0" err="1" smtClean="0"/>
              <a:t>Psihoyos</a:t>
            </a:r>
            <a:r>
              <a:rPr lang="en-US" sz="2800" dirty="0" smtClean="0"/>
              <a:t>)</a:t>
            </a:r>
            <a:endParaRPr lang="en-US" sz="2800" dirty="0"/>
          </a:p>
          <a:p>
            <a:pPr lvl="0"/>
            <a:endParaRPr lang="en-US" dirty="0"/>
          </a:p>
          <a:p>
            <a:endParaRPr lang="en-US" dirty="0"/>
          </a:p>
        </p:txBody>
      </p:sp>
    </p:spTree>
    <p:extLst>
      <p:ext uri="{BB962C8B-B14F-4D97-AF65-F5344CB8AC3E}">
        <p14:creationId xmlns:p14="http://schemas.microsoft.com/office/powerpoint/2010/main" val="615153458"/>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docProps/app.xml><?xml version="1.0" encoding="utf-8"?>
<Properties xmlns="http://schemas.openxmlformats.org/officeDocument/2006/extended-properties" xmlns:vt="http://schemas.openxmlformats.org/officeDocument/2006/docPropsVTypes">
  <Template>Retrospect</Template>
  <TotalTime>7</TotalTime>
  <Words>87</Words>
  <Application>Microsoft Office PowerPoint</Application>
  <PresentationFormat>Widescreen</PresentationFormat>
  <Paragraphs>12</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Wingdings</vt:lpstr>
      <vt:lpstr>Retrospect</vt:lpstr>
      <vt:lpstr>Final Documentary Response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Final Documentary Response</dc:title>
  <dc:creator>Colleen Remar</dc:creator>
  <cp:lastModifiedBy>Colleen Remar</cp:lastModifiedBy>
  <cp:revision>2</cp:revision>
  <dcterms:created xsi:type="dcterms:W3CDTF">2018-03-23T01:41:40Z</dcterms:created>
  <dcterms:modified xsi:type="dcterms:W3CDTF">2018-03-23T01:49:21Z</dcterms:modified>
</cp:coreProperties>
</file>